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9" r:id="rId2"/>
    <p:sldId id="324" r:id="rId3"/>
    <p:sldId id="332" r:id="rId4"/>
    <p:sldId id="329" r:id="rId5"/>
    <p:sldId id="330" r:id="rId6"/>
    <p:sldId id="331" r:id="rId7"/>
    <p:sldId id="333" r:id="rId8"/>
    <p:sldId id="334" r:id="rId9"/>
    <p:sldId id="336" r:id="rId10"/>
    <p:sldId id="335" r:id="rId11"/>
    <p:sldId id="337" r:id="rId12"/>
    <p:sldId id="338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8" r:id="rId21"/>
    <p:sldId id="349" r:id="rId22"/>
    <p:sldId id="350" r:id="rId23"/>
    <p:sldId id="347" r:id="rId24"/>
    <p:sldId id="351" r:id="rId25"/>
    <p:sldId id="352" r:id="rId26"/>
    <p:sldId id="353" r:id="rId27"/>
    <p:sldId id="354" r:id="rId28"/>
    <p:sldId id="355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3" r:id="rId44"/>
    <p:sldId id="374" r:id="rId45"/>
    <p:sldId id="375" r:id="rId46"/>
    <p:sldId id="376" r:id="rId47"/>
    <p:sldId id="377" r:id="rId48"/>
    <p:sldId id="378" r:id="rId49"/>
    <p:sldId id="339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8B3B"/>
    <a:srgbClr val="D26305"/>
    <a:srgbClr val="3D7F5B"/>
    <a:srgbClr val="929395"/>
    <a:srgbClr val="213D5E"/>
    <a:srgbClr val="81C9E1"/>
    <a:srgbClr val="9BBB58"/>
    <a:srgbClr val="DA9695"/>
    <a:srgbClr val="A2CE76"/>
    <a:srgbClr val="4AA7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082" autoAdjust="0"/>
  </p:normalViewPr>
  <p:slideViewPr>
    <p:cSldViewPr snapToGrid="0">
      <p:cViewPr varScale="1">
        <p:scale>
          <a:sx n="95" d="100"/>
          <a:sy n="95" d="100"/>
        </p:scale>
        <p:origin x="72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9232A-D882-4A2B-8D72-F667704071E3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17BD3-54FB-4CC7-8233-48A8CEFEF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865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278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b="0" i="0" u="none" strike="noStrike" baseline="0" dirty="0">
                <a:solidFill>
                  <a:srgbClr val="4040C0"/>
                </a:solidFill>
                <a:latin typeface="Inconsolata-Identity-H"/>
              </a:rPr>
              <a:t>官网： </a:t>
            </a:r>
            <a:r>
              <a:rPr lang="en-CA" altLang="zh-CN" sz="1800" b="0" i="0" u="none" strike="noStrike" baseline="0" dirty="0">
                <a:solidFill>
                  <a:srgbClr val="4040C0"/>
                </a:solidFill>
                <a:latin typeface="Inconsolata-Identity-H"/>
              </a:rPr>
              <a:t>https://matt.ucc.asn.au/dropbear/dropbear.html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40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244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309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699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388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75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217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通常直接使用</a:t>
            </a:r>
            <a:r>
              <a:rPr lang="en-US" altLang="zh-CN" dirty="0" err="1"/>
              <a:t>Xlib</a:t>
            </a:r>
            <a:r>
              <a:rPr lang="en-US" altLang="zh-CN" dirty="0"/>
              <a:t> / XCB</a:t>
            </a:r>
            <a:r>
              <a:rPr lang="zh-CN" altLang="en-US" dirty="0"/>
              <a:t>进行编程。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738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官网 </a:t>
            </a:r>
            <a:r>
              <a:rPr lang="en-CA" altLang="zh-CN" dirty="0"/>
              <a:t>https://wayland.freedesktop.org/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304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官网 </a:t>
            </a:r>
            <a:r>
              <a:rPr lang="en-CA" altLang="zh-CN" dirty="0"/>
              <a:t>https://wayland.freedesktop.org/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262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3448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3165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625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8270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827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219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215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347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247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6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515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https://en.wikipedia.org/wiki/GNU_General_Public_License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0916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3381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7936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0029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2735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06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667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9771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7386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5724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032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https://www.gnu.org/licenses/gpl-3.0.html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6256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014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0173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2718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545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https://en.wikipedia.org/wiki/GNU_Lesser_General_Public_License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456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0</a:t>
            </a:r>
            <a:r>
              <a:rPr lang="zh-CN" altLang="en-US" dirty="0"/>
              <a:t>：</a:t>
            </a:r>
            <a:r>
              <a:rPr lang="en-US" altLang="zh-CN" dirty="0"/>
              <a:t>http://www.gnu.org/licenses/license-list.html</a:t>
            </a:r>
          </a:p>
          <a:p>
            <a:r>
              <a:rPr lang="zh-CN" altLang="en-US" dirty="0"/>
              <a:t>参考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CA" altLang="zh-CN" dirty="0"/>
              <a:t>https://choosealicense.com/licenses/</a:t>
            </a:r>
          </a:p>
          <a:p>
            <a:r>
              <a:rPr lang="zh-CN" altLang="en-US" dirty="0"/>
              <a:t>参考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CA" altLang="zh-CN" dirty="0"/>
              <a:t>https://opensource.org/licenses/category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138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0</a:t>
            </a:r>
            <a:r>
              <a:rPr lang="zh-CN" altLang="en-US" dirty="0"/>
              <a:t>：</a:t>
            </a:r>
            <a:r>
              <a:rPr lang="en-US" altLang="zh-CN" dirty="0"/>
              <a:t>http://www.gnu.org/licenses/license-list.html</a:t>
            </a:r>
          </a:p>
          <a:p>
            <a:r>
              <a:rPr lang="zh-CN" altLang="en-US" dirty="0"/>
              <a:t>参考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CA" altLang="zh-CN" dirty="0"/>
              <a:t>https://choosealicense.com/licenses/</a:t>
            </a:r>
          </a:p>
          <a:p>
            <a:r>
              <a:rPr lang="zh-CN" altLang="en-US" dirty="0"/>
              <a:t>参考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CA" altLang="zh-CN" dirty="0"/>
              <a:t>https://opensource.org/licenses/category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950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0</a:t>
            </a:r>
            <a:r>
              <a:rPr lang="zh-CN" altLang="en-US" dirty="0"/>
              <a:t>：</a:t>
            </a:r>
            <a:r>
              <a:rPr lang="en-US" altLang="zh-CN" dirty="0"/>
              <a:t>http://www.gnu.org/licenses/license-list.html</a:t>
            </a:r>
          </a:p>
          <a:p>
            <a:r>
              <a:rPr lang="zh-CN" altLang="en-US" dirty="0"/>
              <a:t>参考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CA" altLang="zh-CN" dirty="0"/>
              <a:t>https://choosealicense.com/licenses/</a:t>
            </a:r>
          </a:p>
          <a:p>
            <a:r>
              <a:rPr lang="zh-CN" altLang="en-US" dirty="0"/>
              <a:t>参考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CA" altLang="zh-CN" dirty="0"/>
              <a:t>https://opensource.org/licenses/category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120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445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815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316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14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821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73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4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858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61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167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77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667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tile tx="0" ty="0" sx="15000" sy="1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6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983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603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2011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80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401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933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200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888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152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041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4071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441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8487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0378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580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9455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57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7744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730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472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9273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044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9385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650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4885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642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273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96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14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796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3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8233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255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703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677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386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157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56273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5635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647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405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645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37008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260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020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051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509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957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1456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22036</TotalTime>
  <Words>256</Words>
  <Application>Microsoft Office PowerPoint</Application>
  <PresentationFormat>宽屏</PresentationFormat>
  <Paragraphs>59</Paragraphs>
  <Slides>49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3" baseType="lpstr">
      <vt:lpstr>Inconsolata-Identity-H</vt:lpstr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世 玉轩</dc:creator>
  <cp:lastModifiedBy>世 玉轩</cp:lastModifiedBy>
  <cp:revision>616</cp:revision>
  <dcterms:created xsi:type="dcterms:W3CDTF">2021-10-07T01:51:32Z</dcterms:created>
  <dcterms:modified xsi:type="dcterms:W3CDTF">2021-12-29T02:28:31Z</dcterms:modified>
</cp:coreProperties>
</file>